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325" r:id="rId3"/>
    <p:sldId id="318" r:id="rId4"/>
    <p:sldId id="327" r:id="rId5"/>
    <p:sldId id="328" r:id="rId6"/>
    <p:sldId id="329" r:id="rId7"/>
    <p:sldId id="286" r:id="rId8"/>
    <p:sldId id="323" r:id="rId9"/>
    <p:sldId id="315" r:id="rId10"/>
    <p:sldId id="319" r:id="rId11"/>
    <p:sldId id="305" r:id="rId12"/>
    <p:sldId id="324" r:id="rId13"/>
    <p:sldId id="289" r:id="rId14"/>
    <p:sldId id="326" r:id="rId15"/>
    <p:sldId id="284" r:id="rId16"/>
    <p:sldId id="314" r:id="rId17"/>
    <p:sldId id="316" r:id="rId18"/>
    <p:sldId id="330" r:id="rId19"/>
    <p:sldId id="317" r:id="rId20"/>
    <p:sldId id="321" r:id="rId21"/>
    <p:sldId id="300" r:id="rId22"/>
    <p:sldId id="320" r:id="rId23"/>
    <p:sldId id="295" r:id="rId24"/>
    <p:sldId id="290" r:id="rId25"/>
    <p:sldId id="287" r:id="rId26"/>
    <p:sldId id="297" r:id="rId27"/>
    <p:sldId id="294" r:id="rId28"/>
    <p:sldId id="291" r:id="rId29"/>
    <p:sldId id="267" r:id="rId30"/>
    <p:sldId id="269" r:id="rId31"/>
    <p:sldId id="293" r:id="rId32"/>
    <p:sldId id="312" r:id="rId33"/>
    <p:sldId id="292" r:id="rId34"/>
    <p:sldId id="258" r:id="rId35"/>
    <p:sldId id="271" r:id="rId36"/>
    <p:sldId id="301" r:id="rId37"/>
    <p:sldId id="282" r:id="rId38"/>
    <p:sldId id="288" r:id="rId39"/>
    <p:sldId id="261" r:id="rId40"/>
    <p:sldId id="285" r:id="rId41"/>
    <p:sldId id="308" r:id="rId42"/>
    <p:sldId id="309" r:id="rId43"/>
    <p:sldId id="298" r:id="rId44"/>
    <p:sldId id="302" r:id="rId45"/>
    <p:sldId id="296" r:id="rId46"/>
    <p:sldId id="283" r:id="rId47"/>
    <p:sldId id="31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48"/>
    <a:srgbClr val="005E00"/>
    <a:srgbClr val="A58537"/>
    <a:srgbClr val="156082"/>
    <a:srgbClr val="46B1E1"/>
    <a:srgbClr val="7EBEAD"/>
    <a:srgbClr val="929AA9"/>
    <a:srgbClr val="C2C11E"/>
    <a:srgbClr val="586D3D"/>
    <a:srgbClr val="B13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34" autoAdjust="0"/>
  </p:normalViewPr>
  <p:slideViewPr>
    <p:cSldViewPr snapToGrid="0">
      <p:cViewPr varScale="1">
        <p:scale>
          <a:sx n="118" d="100"/>
          <a:sy n="118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14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14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37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77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openxmlformats.org/officeDocument/2006/relationships/image" Target="../media/image52.svg"/><Relationship Id="rId7" Type="http://schemas.openxmlformats.org/officeDocument/2006/relationships/image" Target="../media/image46.svg"/><Relationship Id="rId12" Type="http://schemas.openxmlformats.org/officeDocument/2006/relationships/image" Target="../media/image8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84.svg"/><Relationship Id="rId5" Type="http://schemas.openxmlformats.org/officeDocument/2006/relationships/image" Target="../media/image54.svg"/><Relationship Id="rId10" Type="http://schemas.openxmlformats.org/officeDocument/2006/relationships/image" Target="../media/image83.png"/><Relationship Id="rId4" Type="http://schemas.openxmlformats.org/officeDocument/2006/relationships/image" Target="../media/image53.png"/><Relationship Id="rId9" Type="http://schemas.openxmlformats.org/officeDocument/2006/relationships/image" Target="../media/image8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0.svg"/><Relationship Id="rId7" Type="http://schemas.openxmlformats.org/officeDocument/2006/relationships/image" Target="../media/image6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37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4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206829" y="1296593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147F36EA-D29F-3968-B36A-086DE93C1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5742530" y="1608364"/>
            <a:ext cx="6449470" cy="33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8"/>
            <a:ext cx="755372" cy="99391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4" y="3999902"/>
            <a:ext cx="755371" cy="215440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Phosphorylation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e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4"/>
            <a:ext cx="270348" cy="7239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3" y="1669577"/>
            <a:ext cx="270349" cy="6048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72324" y="2937334"/>
            <a:ext cx="755372" cy="993914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e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8"/>
            <a:ext cx="270348" cy="7239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7" y="2926751"/>
            <a:ext cx="270348" cy="9939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stCxn id="56" idx="1"/>
            <a:endCxn id="54" idx="1"/>
          </p:cNvCxnSpPr>
          <p:nvPr/>
        </p:nvCxnSpPr>
        <p:spPr>
          <a:xfrm>
            <a:off x="1176793" y="1300035"/>
            <a:ext cx="240165" cy="75067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stCxn id="58" idx="1"/>
            <a:endCxn id="48" idx="1"/>
          </p:cNvCxnSpPr>
          <p:nvPr/>
        </p:nvCxnSpPr>
        <p:spPr>
          <a:xfrm>
            <a:off x="1176792" y="1972021"/>
            <a:ext cx="268305" cy="2816905"/>
          </a:xfrm>
          <a:prstGeom prst="bentConnector3">
            <a:avLst>
              <a:gd name="adj1" fmla="val 164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stCxn id="107" idx="1"/>
            <a:endCxn id="103" idx="1"/>
          </p:cNvCxnSpPr>
          <p:nvPr/>
        </p:nvCxnSpPr>
        <p:spPr>
          <a:xfrm>
            <a:off x="7288505" y="1227649"/>
            <a:ext cx="268816" cy="88484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stCxn id="108" idx="1"/>
            <a:endCxn id="106" idx="1"/>
          </p:cNvCxnSpPr>
          <p:nvPr/>
        </p:nvCxnSpPr>
        <p:spPr>
          <a:xfrm>
            <a:off x="7288505" y="3423707"/>
            <a:ext cx="268816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291206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62407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14117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08909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03701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-SIN1-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9" name="Picture 428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ED4E39D-1A30-28A0-300C-04465D49F0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37" y="405323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6" name="Picture 435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FD9FACE0-CBEF-1A23-7F7F-7D6B6AA707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182730"/>
            <a:ext cx="2999232" cy="2249424"/>
          </a:xfrm>
          <a:prstGeom prst="rect">
            <a:avLst/>
          </a:prstGeom>
        </p:spPr>
      </p:pic>
      <p:pic>
        <p:nvPicPr>
          <p:cNvPr id="437" name="Picture 436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1AAC7F32-CCDC-8E77-4075-5342DF9EFA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32" y="2432910"/>
            <a:ext cx="2995249" cy="2246437"/>
          </a:xfrm>
          <a:prstGeom prst="rect">
            <a:avLst/>
          </a:prstGeom>
        </p:spPr>
      </p:pic>
      <p:pic>
        <p:nvPicPr>
          <p:cNvPr id="438" name="Picture 437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AFC6E9E7-E410-4177-9FF3-2C77525634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4608576"/>
            <a:ext cx="2999232" cy="2249424"/>
          </a:xfrm>
          <a:prstGeom prst="rect">
            <a:avLst/>
          </a:prstGeom>
        </p:spPr>
      </p:pic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512566" y="1118241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597057" y="-485108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59112" y="293156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520711" y="5930808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496" y="1103665"/>
            <a:ext cx="1174157" cy="43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20120</TotalTime>
  <Words>552</Words>
  <Application>Microsoft Macintosh PowerPoint</Application>
  <PresentationFormat>Widescreen</PresentationFormat>
  <Paragraphs>323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162</cp:revision>
  <dcterms:created xsi:type="dcterms:W3CDTF">2025-03-18T16:01:18Z</dcterms:created>
  <dcterms:modified xsi:type="dcterms:W3CDTF">2025-06-04T18:27:14Z</dcterms:modified>
</cp:coreProperties>
</file>